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3" r:id="rId9"/>
    <p:sldId id="297" r:id="rId10"/>
    <p:sldId id="324" r:id="rId11"/>
    <p:sldId id="265" r:id="rId12"/>
    <p:sldId id="285" r:id="rId13"/>
    <p:sldId id="296" r:id="rId14"/>
    <p:sldId id="272" r:id="rId15"/>
    <p:sldId id="291" r:id="rId16"/>
    <p:sldId id="280" r:id="rId17"/>
    <p:sldId id="269" r:id="rId18"/>
    <p:sldId id="288" r:id="rId19"/>
    <p:sldId id="278" r:id="rId20"/>
    <p:sldId id="281" r:id="rId21"/>
    <p:sldId id="279" r:id="rId22"/>
    <p:sldId id="283" r:id="rId23"/>
    <p:sldId id="274" r:id="rId24"/>
    <p:sldId id="287" r:id="rId25"/>
    <p:sldId id="270" r:id="rId26"/>
    <p:sldId id="295" r:id="rId27"/>
    <p:sldId id="273" r:id="rId28"/>
    <p:sldId id="321" r:id="rId29"/>
    <p:sldId id="299" r:id="rId30"/>
    <p:sldId id="312" r:id="rId31"/>
    <p:sldId id="313" r:id="rId32"/>
    <p:sldId id="300" r:id="rId33"/>
    <p:sldId id="302" r:id="rId34"/>
    <p:sldId id="319" r:id="rId35"/>
    <p:sldId id="318" r:id="rId36"/>
    <p:sldId id="308" r:id="rId37"/>
    <p:sldId id="305" r:id="rId38"/>
    <p:sldId id="322" r:id="rId39"/>
    <p:sldId id="307" r:id="rId40"/>
    <p:sldId id="306" r:id="rId41"/>
    <p:sldId id="311" r:id="rId42"/>
    <p:sldId id="314" r:id="rId43"/>
    <p:sldId id="315" r:id="rId44"/>
    <p:sldId id="323" r:id="rId45"/>
    <p:sldId id="317" r:id="rId46"/>
    <p:sldId id="320" r:id="rId4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028"/>
    <a:srgbClr val="399F3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9" autoAdjust="0"/>
    <p:restoredTop sz="94624" autoAdjust="0"/>
  </p:normalViewPr>
  <p:slideViewPr>
    <p:cSldViewPr>
      <p:cViewPr>
        <p:scale>
          <a:sx n="70" d="100"/>
          <a:sy n="70" d="100"/>
        </p:scale>
        <p:origin x="-141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0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2B7A2-2689-42D1-AF54-E411399EC341}" type="datetimeFigureOut">
              <a:rPr lang="hu-HU" smtClean="0"/>
              <a:pPr/>
              <a:t>2013.07.13.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CAD98-24BF-49A1-BDDA-A72F34C05E2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Dokumentumok\Zene\Zsu\Chris%20Tomlin%20ft.%20Lecrae%20-%20Our%20God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0" y="18864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300" b="1" dirty="0" smtClean="0"/>
              <a:t>A következő diasor megtekintését</a:t>
            </a:r>
          </a:p>
          <a:p>
            <a:pPr algn="ctr"/>
            <a:r>
              <a:rPr lang="hu-HU" sz="3300" b="1" dirty="0" smtClean="0"/>
              <a:t>a 18 éves többgenerációs nagytábor lakói számára</a:t>
            </a:r>
            <a:endParaRPr lang="hu-HU" sz="33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544522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solidFill>
                  <a:srgbClr val="2E8028"/>
                </a:solidFill>
              </a:rPr>
              <a:t>kifejezetten ajánljuk!</a:t>
            </a:r>
            <a:endParaRPr lang="hu-HU" sz="6000" b="1" dirty="0">
              <a:solidFill>
                <a:srgbClr val="2E8028"/>
              </a:solidFill>
            </a:endParaRPr>
          </a:p>
        </p:txBody>
      </p:sp>
      <p:pic>
        <p:nvPicPr>
          <p:cNvPr id="1026" name="Picture 2" descr="C:\Users\WebDeb Engine 01\Desktop\saújhely\117773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12776"/>
            <a:ext cx="3528392" cy="3515468"/>
          </a:xfrm>
          <a:prstGeom prst="rect">
            <a:avLst/>
          </a:prstGeom>
          <a:noFill/>
        </p:spPr>
      </p:pic>
      <p:pic>
        <p:nvPicPr>
          <p:cNvPr id="1027" name="Picture 3" descr="C:\Users\WebDeb Engine 01\Desktop\saújhely\117773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12776"/>
            <a:ext cx="3528718" cy="3515792"/>
          </a:xfrm>
          <a:prstGeom prst="rect">
            <a:avLst/>
          </a:prstGeom>
          <a:noFill/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ppServ\www\refnagyerdo.hu\kepek\1997\tabor1997\eredeti\10ta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1"/>
            <a:ext cx="9144000" cy="67056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3860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900" b="1" dirty="0" smtClean="0"/>
              <a:t>Sőt! Már ekkor is volt aszfalt rajzverseny!</a:t>
            </a:r>
            <a:endParaRPr lang="hu-HU" sz="29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ppServ\www\refnagyerdo.hu\kepek\1999\tabor1999\eredeti\01ta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60294" cy="6381328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Egy-egy izzasztó nap után viszont a tisztálkodási lehetőségeink korlátozottak voltak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AppServ\www\refnagyerdo.hu\kepek\2003\tabor2003\kirandulas\07100016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De ez bennünket egy cseppet sem zavart,</a:t>
            </a:r>
          </a:p>
          <a:p>
            <a:pPr algn="ctr"/>
            <a:r>
              <a:rPr lang="hu-HU" sz="3000" b="1" dirty="0" smtClean="0"/>
              <a:t>jöttünk ahogy tudtunk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AppServ\www\refnagyerdo.hu\kepek\2003\tabor2003\utazas\07130033_i_450x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84784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Már olyan sokan voltunk, hogy csak a </a:t>
            </a:r>
          </a:p>
          <a:p>
            <a:pPr algn="ctr"/>
            <a:r>
              <a:rPr lang="hu-HU" sz="3000" b="1" dirty="0" smtClean="0"/>
              <a:t>csomagoknak külön busz kellett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AppServ\www\refnagyerdo.hu\kepek\2001\tabor2001\pillanatok\pillanatok38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658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Egy szép napon a csoportvezetők</a:t>
            </a:r>
          </a:p>
          <a:p>
            <a:pPr algn="ctr"/>
            <a:r>
              <a:rPr lang="hu-HU" sz="3000" b="1" dirty="0" smtClean="0"/>
              <a:t>és a szervezők összeültek…</a:t>
            </a:r>
            <a:endParaRPr lang="hu-HU" sz="30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AppServ\www\refnagyerdo.hu\kepek\2003\tabor2003\tabori_pillanatok\07110147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…és hosszas tervezés után arra jutottak…</a:t>
            </a:r>
            <a:endParaRPr lang="hu-HU" sz="30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AppServ\www\refnagyerdo.hu\kepek\2002\tabor2002\sok_ember\sok_ember8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 hogy utazzunk el Sátoraljaújhelyre is.</a:t>
            </a:r>
            <a:endParaRPr lang="hu-HU" sz="30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AppServ\www\refnagyerdo.hu\kepek\2001\tabor2001\pillanatok\pillanatok5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548680"/>
            <a:ext cx="5904656" cy="7872875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Habár a tisztálkodási lehetőségek </a:t>
            </a:r>
          </a:p>
          <a:p>
            <a:pPr algn="ctr"/>
            <a:r>
              <a:rPr lang="hu-HU" sz="3000" b="1" dirty="0" smtClean="0"/>
              <a:t>még itt sem voltak teljesek…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AppServ\www\refnagyerdo.hu\kepek\2003\tabor2003\taborgyertya\07120071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 </a:t>
            </a:r>
            <a:r>
              <a:rPr lang="hu-HU" sz="3000" b="1" dirty="0" smtClean="0"/>
              <a:t>sőt </a:t>
            </a:r>
            <a:r>
              <a:rPr lang="hu-HU" sz="3000" b="1" dirty="0" smtClean="0"/>
              <a:t>ebéd is csak a színpadon volt … 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AppServ\www\refnagyerdo.hu\kepek\2002\tabor2002\picifi\picifi111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-27384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 ráadásul elég szűkösen fértük el.</a:t>
            </a:r>
          </a:p>
          <a:p>
            <a:pPr algn="ctr"/>
            <a:r>
              <a:rPr lang="hu-HU" sz="3000" b="1" dirty="0" smtClean="0"/>
              <a:t>Legyen szó libikókáról …</a:t>
            </a:r>
            <a:endParaRPr lang="hu-HU" sz="30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Deb Engine 01\Desktop\vetítés\00tab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78203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Történetünk 1996-ban kezdődött Füzérradványban</a:t>
            </a:r>
            <a:endParaRPr lang="hu-HU" sz="3000" b="1" dirty="0"/>
          </a:p>
        </p:txBody>
      </p:sp>
      <p:pic>
        <p:nvPicPr>
          <p:cNvPr id="4" name="Chris Tomlin ft. Lecrae - Our Go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AppServ\www\refnagyerdo.hu\kepek\2002\tabor2002\sok_ember\sok_ember12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 </a:t>
            </a:r>
            <a:r>
              <a:rPr lang="hu-HU" sz="3000" b="1" dirty="0" err="1" smtClean="0"/>
              <a:t>ping-pong</a:t>
            </a:r>
            <a:r>
              <a:rPr lang="hu-HU" sz="3000" b="1" dirty="0" smtClean="0"/>
              <a:t> asztalról …</a:t>
            </a:r>
            <a:endParaRPr lang="hu-HU" sz="30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AppServ\www\refnagyerdo.hu\kepek\2002\tabor2002\picifi\picifi101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 vagy hintáról.</a:t>
            </a:r>
            <a:endParaRPr lang="hu-HU" sz="30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AppServ\www\refnagyerdo.hu\kepek\2002\tabor2002\sport\sport3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De a lufi-dobálás itt is működött …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AppServ\www\refnagyerdo.hu\kepek\2001\tabor2001\sport\sport6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 sőt újabb és újabb módszerekkel </a:t>
            </a:r>
          </a:p>
          <a:p>
            <a:pPr algn="ctr"/>
            <a:r>
              <a:rPr lang="hu-HU" sz="3000" b="1" dirty="0" smtClean="0"/>
              <a:t>mozgattuk át izmainkat …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AppServ\www\refnagyerdo.hu\kepek\2003\tabor2003\taborgyertya\07120053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 a táborlakók legnagyobb örömére …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AppServ\www\refnagyerdo.hu\kepek\2001\tabor2001\pillanatok\pillanatok7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256584" cy="7008779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 és vezetőink megelégedettségére</a:t>
            </a:r>
            <a:r>
              <a:rPr lang="hu-HU" sz="3000" b="1" dirty="0" smtClean="0"/>
              <a:t>!</a:t>
            </a:r>
          </a:p>
          <a:p>
            <a:pPr algn="ctr"/>
            <a:r>
              <a:rPr lang="hu-HU" sz="3000" b="1" dirty="0" smtClean="0"/>
              <a:t>(még bajusszal ;) )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D:\AppServ\www\refnagyerdo.hu\kepek\2003\tabor2003\tabori_pillanatok\07130029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548680"/>
            <a:ext cx="6096000" cy="4572000"/>
          </a:xfrm>
          <a:prstGeom prst="rect">
            <a:avLst/>
          </a:prstGeom>
          <a:noFill/>
        </p:spPr>
      </p:pic>
      <p:pic>
        <p:nvPicPr>
          <p:cNvPr id="34818" name="Picture 2" descr="D:\AppServ\www\refnagyerdo.hu\kepek\2003\tabor2003\tabori_pillanatok\07130028_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72050" cy="70294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Ignác Úr is nagyon kedves volt velünk …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AppServ\www\refnagyerdo.hu\kepek\2001\tabor2001\pillanatok\pillanatok44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 így hát megfogadtunk,</a:t>
            </a:r>
          </a:p>
          <a:p>
            <a:pPr algn="ctr"/>
            <a:r>
              <a:rPr lang="hu-HU" sz="3000" b="1" dirty="0" smtClean="0"/>
              <a:t>hogy ide akár még 100.000-szer is eljövünk.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ebDeb Engine 01\Desktop\saújhely\Ráczék fotói\102D5100\DSC_0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973964" y="-2690334"/>
            <a:ext cx="11523975" cy="7632849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Idén újból útnak indultunk…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WebDeb Engine 01\Desktop\rácz\102D5100\CSC_0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445914" y="1633538"/>
            <a:ext cx="9753601" cy="6486525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Változatlan utazási szokásokkal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ebDeb Engine 01\Desktop\vetítés\11ta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9798"/>
            <a:ext cx="9144000" cy="6678202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Amikor a reggeli felvezetések még a szabadban voltak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WebDeb Engine 01\Desktop\rácz\102D5100\DSC_0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72164" y="1104100"/>
            <a:ext cx="7555048" cy="5004048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Akadályokat nem ismerve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WebDeb Engine 01\Desktop\rácz\102D5100\DSC_0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680"/>
            <a:ext cx="9525731" cy="630932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Vészhelyzetektől nem félve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WebDeb Engine 01\Desktop\rácz\102D5100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743332" cy="6453336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Benépesítettük a helyi református templomot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WebDeb Engine 01\Desktop\rácz\102D5100\DSC_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80528" y="980728"/>
            <a:ext cx="8581208" cy="5683622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Ahol nagyokat énekeltünk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WebDeb Engine 01\Desktop\rácz\102D5100\DSC_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540552" cy="6319028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Igaz Karcsi bácsi idén nem gitározott nekünk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Így idén fordultak </a:t>
            </a:r>
            <a:r>
              <a:rPr lang="hu-HU" sz="3000" b="1" smtClean="0"/>
              <a:t>a szerepek</a:t>
            </a:r>
            <a:endParaRPr lang="hu-HU" sz="3000" b="1" dirty="0"/>
          </a:p>
        </p:txBody>
      </p:sp>
      <p:pic>
        <p:nvPicPr>
          <p:cNvPr id="1026" name="Picture 2" descr="C:\Users\WebDeb Engine 01\Desktop\saújhely\Coccine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92695"/>
            <a:ext cx="4824536" cy="6822521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WebDeb Engine 01\Desktop\rácz\102D5100\DSC_0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33466"/>
            <a:ext cx="10989575" cy="727889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Ennek ellenére a gyerekek rettenetesen élvezték</a:t>
            </a:r>
            <a:endParaRPr lang="hu-HU" sz="3000" b="1" dirty="0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WebDeb Engine 01\Desktop\rácz\102D5100\DSC_0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731" y="548681"/>
            <a:ext cx="9525731" cy="630932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Bármilyen meglepő </a:t>
            </a:r>
            <a:r>
              <a:rPr lang="hu-HU" sz="3000" b="1" dirty="0" smtClean="0"/>
              <a:t>is, hiába tátjuk a szánk,</a:t>
            </a:r>
            <a:endParaRPr lang="hu-HU" sz="30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bDeb Engine 01\Desktop\saújhely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6044598" cy="7818688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A rossz idő ellenére tudtunk strandolni is</a:t>
            </a:r>
            <a:endParaRPr lang="hu-HU" sz="3000" b="1" dirty="0"/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WebDeb Engine 01\Desktop\rácz\102D5100\DSC_0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503" y="504056"/>
            <a:ext cx="9417015" cy="6237312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Ha szívesen </a:t>
            </a:r>
            <a:r>
              <a:rPr lang="hu-HU" sz="3000" b="1" dirty="0" smtClean="0"/>
              <a:t>tettük</a:t>
            </a:r>
            <a:r>
              <a:rPr lang="hu-HU" sz="3000" b="1" dirty="0" smtClean="0"/>
              <a:t>…</a:t>
            </a:r>
            <a:endParaRPr lang="hu-HU" sz="3000" b="1" dirty="0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bDeb Engine 01\Desktop\vetítés\06ta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01" y="192360"/>
            <a:ext cx="9126799" cy="666564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Ekkor alakult meg az első tábori focicsapatunk is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… </a:t>
            </a:r>
            <a:r>
              <a:rPr lang="hu-HU" sz="3000" b="1" dirty="0" smtClean="0"/>
              <a:t>és ha nem.</a:t>
            </a:r>
            <a:endParaRPr lang="hu-HU" sz="3000" b="1" dirty="0"/>
          </a:p>
        </p:txBody>
      </p:sp>
      <p:pic>
        <p:nvPicPr>
          <p:cNvPr id="45059" name="Picture 3" descr="C:\Users\WebDeb Engine 01\Desktop\rácz\102D5100\DSC_0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48680"/>
            <a:ext cx="9441768" cy="6253708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WebDeb Engine 01\Desktop\rácz\102D5100\DSC_0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1" y="538863"/>
            <a:ext cx="9540552" cy="6319137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Szóval így </a:t>
            </a:r>
            <a:r>
              <a:rPr lang="hu-HU" sz="3000" b="1" dirty="0" smtClean="0"/>
              <a:t>találkozott idén a múlt és jelen</a:t>
            </a:r>
            <a:endParaRPr lang="hu-HU" sz="3000" b="1" dirty="0"/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Deb Engine 01\Desktop\vetítés\00ta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78203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Innen indultunk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És most itt tartunk</a:t>
            </a:r>
            <a:endParaRPr lang="hu-HU" sz="3000" b="1" dirty="0"/>
          </a:p>
        </p:txBody>
      </p:sp>
      <p:pic>
        <p:nvPicPr>
          <p:cNvPr id="53250" name="Picture 2" descr="C:\Users\WebDeb Engine 01\Desktop\rácz\102D5100\DSC_0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525732" cy="6309320"/>
          </a:xfrm>
          <a:prstGeom prst="rect">
            <a:avLst/>
          </a:prstGeom>
          <a:noFill/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ebDeb Engine 01\Desktop\saújhely\Levi\DSCF4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378804"/>
            <a:ext cx="9649072" cy="7236804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De már népesebben</a:t>
            </a:r>
            <a:endParaRPr lang="hu-HU" sz="30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Hogyan tovább?</a:t>
            </a:r>
            <a:endParaRPr lang="hu-HU" sz="3000" b="1" dirty="0"/>
          </a:p>
        </p:txBody>
      </p:sp>
      <p:pic>
        <p:nvPicPr>
          <p:cNvPr id="55298" name="Picture 2" descr="C:\Users\WebDeb Engine 01\Desktop\rácz\102D5100\DSC_0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0870"/>
            <a:ext cx="9144000" cy="6056482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hu-HU" sz="5000" b="1" dirty="0" smtClean="0"/>
          </a:p>
          <a:p>
            <a:pPr algn="ctr"/>
            <a:r>
              <a:rPr lang="hu-HU" sz="5000" b="1" dirty="0" smtClean="0"/>
              <a:t>Gyere </a:t>
            </a:r>
            <a:r>
              <a:rPr lang="hu-HU" sz="5000" b="1" dirty="0" smtClean="0"/>
              <a:t>el jövőre is és megtudod </a:t>
            </a:r>
            <a:r>
              <a:rPr lang="hu-HU" sz="5000" b="1" dirty="0" smtClean="0">
                <a:sym typeface="Wingdings" pitchFamily="2" charset="2"/>
              </a:rPr>
              <a:t>:)</a:t>
            </a:r>
          </a:p>
          <a:p>
            <a:pPr algn="ctr"/>
            <a:endParaRPr lang="hu-HU" sz="5000" b="1" dirty="0" smtClean="0">
              <a:sym typeface="Wingdings" pitchFamily="2" charset="2"/>
            </a:endParaRPr>
          </a:p>
          <a:p>
            <a:pPr algn="ctr"/>
            <a:r>
              <a:rPr lang="hu-HU" sz="5000" b="1" dirty="0" smtClean="0">
                <a:sym typeface="Wingdings" pitchFamily="2" charset="2"/>
              </a:rPr>
              <a:t>Várunk szeretettel,</a:t>
            </a:r>
            <a:endParaRPr lang="hu-HU" sz="5000" b="1" dirty="0" smtClean="0">
              <a:sym typeface="Wingdings" pitchFamily="2" charset="2"/>
            </a:endParaRPr>
          </a:p>
          <a:p>
            <a:pPr algn="ctr"/>
            <a:r>
              <a:rPr lang="hu-HU" sz="5000" b="1" dirty="0" smtClean="0"/>
              <a:t>immáron felnőtté vált táborunkban!</a:t>
            </a:r>
          </a:p>
          <a:p>
            <a:pPr algn="ctr"/>
            <a:endParaRPr lang="hu-HU" sz="5000" b="1" dirty="0" smtClean="0"/>
          </a:p>
          <a:p>
            <a:pPr algn="ctr"/>
            <a:endParaRPr lang="hu-HU" sz="5000" b="1" dirty="0" smtClean="0"/>
          </a:p>
          <a:p>
            <a:pPr algn="ctr"/>
            <a:endParaRPr lang="hu-HU" sz="5000" b="1" dirty="0"/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ebDeb Engine 01\Desktop\vetítés\08ta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9798"/>
            <a:ext cx="9144000" cy="6678202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Illetve Karcsi bácsi ekkor fedezte fel </a:t>
            </a:r>
            <a:br>
              <a:rPr lang="hu-HU" sz="3000" b="1" dirty="0" smtClean="0"/>
            </a:br>
            <a:r>
              <a:rPr lang="hu-HU" sz="3000" b="1" dirty="0" smtClean="0"/>
              <a:t>katicabogarát a gitárján</a:t>
            </a:r>
            <a:endParaRPr lang="hu-HU" sz="3000" b="1" dirty="0"/>
          </a:p>
        </p:txBody>
      </p:sp>
      <p:pic>
        <p:nvPicPr>
          <p:cNvPr id="2050" name="Picture 2" descr="C:\Users\WebDeb Engine 01\Desktop\saújhely\14691496-funny-ladybug-carto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44824"/>
            <a:ext cx="657225" cy="720725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ppServ\www\refnagyerdo.hu\kepek\1997\tabor1997\eredeti\00ta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332656"/>
            <a:ext cx="9612560" cy="7049210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3860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900" b="1" dirty="0" smtClean="0"/>
              <a:t>Nagyon élveztük, hogy évente mindig más helyre utaztunk</a:t>
            </a:r>
            <a:endParaRPr lang="hu-HU" sz="29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ppServ\www\refnagyerdo.hu\kepek\1999\tabor1999\eredeti\02ta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8023"/>
            <a:ext cx="9144000" cy="6369978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’99-ben már annyian voltunk,</a:t>
            </a:r>
          </a:p>
          <a:p>
            <a:pPr algn="ctr"/>
            <a:r>
              <a:rPr lang="hu-HU" sz="3000" b="1" dirty="0" smtClean="0"/>
              <a:t>hogy fel sem fértünk egy fotóra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ppServ\www\refnagyerdo.hu\kepek\1998\tabor1998\eredeti\05ta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2656"/>
            <a:ext cx="9197754" cy="6540624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Emellett gyarapodtak a sportágaink is: vizes-lufi dobálás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AppServ\www\refnagyerdo.hu\kepek\2004\tabor2004\pillanatok\pillanatok11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4664"/>
            <a:ext cx="6048672" cy="8064897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000" b="1" dirty="0" smtClean="0"/>
              <a:t>Vagy épp a pocaknövelő verseny</a:t>
            </a:r>
            <a:endParaRPr lang="hu-HU" sz="3000" b="1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332</Words>
  <Application>Microsoft Office PowerPoint</Application>
  <PresentationFormat>Diavetítés a képernyőre (4:3 oldalarány)</PresentationFormat>
  <Paragraphs>62</Paragraphs>
  <Slides>46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47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WebDeb Engine 01</dc:creator>
  <cp:lastModifiedBy>WebDeb Engine 01</cp:lastModifiedBy>
  <cp:revision>197</cp:revision>
  <dcterms:created xsi:type="dcterms:W3CDTF">2013-07-12T22:26:36Z</dcterms:created>
  <dcterms:modified xsi:type="dcterms:W3CDTF">2013-07-13T19:36:08Z</dcterms:modified>
</cp:coreProperties>
</file>